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84550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Daddy Wasn’t There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AF6496-A2D4-9DC8-E464-8E297E476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78434"/>
            <a:ext cx="7025777" cy="39703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Daddy Wasn’t There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9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stomp pad activates the swingers, which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145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2023-02-08T19:58:46Z</dcterms:modified>
  <cp:category>Shooting</cp:category>
</cp:coreProperties>
</file>